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AFF"/>
    <a:srgbClr val="F2B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008FA-187D-CE4C-8D95-9F4498CD1A50}" v="4" dt="2026-05-20T14:16:3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2E72-DCB5-66E5-0DAB-DE4319543B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3538" y="2001795"/>
            <a:ext cx="9368462" cy="2908858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DFB57-670B-7CF5-BE74-1CD1ECAF92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22392" y="5046577"/>
            <a:ext cx="9368461" cy="113180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B8289-A06D-A032-36FC-9E9D42F81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4607" y="2001795"/>
            <a:ext cx="2934578" cy="44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52220C-224E-7179-A978-E356B7BA16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9049" y="395416"/>
            <a:ext cx="10762735" cy="1005918"/>
          </a:xfrm>
        </p:spPr>
        <p:txBody>
          <a:bodyPr anchor="b">
            <a:noAutofit/>
          </a:bodyPr>
          <a:lstStyle>
            <a:lvl1pPr algn="l">
              <a:defRPr sz="54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3B6E26-36F2-8CC4-B956-B8A6D546EC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049" y="1685540"/>
            <a:ext cx="10762735" cy="13789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Body content goes here</a:t>
            </a:r>
          </a:p>
        </p:txBody>
      </p:sp>
    </p:spTree>
    <p:extLst>
      <p:ext uri="{BB962C8B-B14F-4D97-AF65-F5344CB8AC3E}">
        <p14:creationId xmlns:p14="http://schemas.microsoft.com/office/powerpoint/2010/main" val="362080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BF7423-64BF-1B55-B671-4D1A5C0CDC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698" y="506626"/>
            <a:ext cx="11121080" cy="3378416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96F05A3-BDCC-7199-473D-D5A86A8D2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698" y="4082750"/>
            <a:ext cx="11121080" cy="13789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8567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1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3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3C57D-0936-7AE7-3F10-DA1BE2EC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40D38-2CFE-D1E2-098F-C95F9AF90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76FE-6D64-5C65-1C84-B6D0A1F02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DB67D0-4BBA-4A4C-9321-78D579928340}" type="datetimeFigureOut">
              <a:rPr lang="en-US" smtClean="0"/>
              <a:t>5/13/26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8742-ED99-01D0-6AF2-7C67D4F15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9DE85-FFCA-65DB-291A-868B46CC1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7BBFED-B55E-8A47-BEE7-0E9BE2FC3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08EA-81D8-74BB-FC84-DE046A6D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185" y="2001838"/>
            <a:ext cx="8897815" cy="290830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46EC4-8ED7-4D22-A6C4-E7B242366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2610" y="5046663"/>
            <a:ext cx="8897815" cy="1131887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4465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A43B-1A66-7D82-B031-776386F65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698" y="-724297"/>
            <a:ext cx="11121080" cy="3378416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7B37-0C64-0EAD-8051-9360BFC73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2851827"/>
            <a:ext cx="11121080" cy="1378936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3647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7D51-515C-6B77-0236-56CE554F5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9DBAE-6F51-F47A-C49A-247441B70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Body content goes here.</a:t>
            </a:r>
          </a:p>
        </p:txBody>
      </p:sp>
    </p:spTree>
    <p:extLst>
      <p:ext uri="{BB962C8B-B14F-4D97-AF65-F5344CB8AC3E}">
        <p14:creationId xmlns:p14="http://schemas.microsoft.com/office/powerpoint/2010/main" val="386966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1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4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11160</TotalTime>
  <Words>20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Title Goes Here</vt:lpstr>
      <vt:lpstr>Title Goes Here</vt:lpstr>
      <vt:lpstr>Title Goes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Uder</dc:creator>
  <cp:lastModifiedBy>Samuel Uder</cp:lastModifiedBy>
  <cp:revision>4</cp:revision>
  <dcterms:created xsi:type="dcterms:W3CDTF">2026-04-22T19:23:37Z</dcterms:created>
  <dcterms:modified xsi:type="dcterms:W3CDTF">2026-05-20T14:17:22Z</dcterms:modified>
</cp:coreProperties>
</file>